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64" r:id="rId5"/>
    <p:sldId id="313" r:id="rId6"/>
    <p:sldId id="319" r:id="rId7"/>
    <p:sldId id="314" r:id="rId8"/>
    <p:sldId id="316" r:id="rId9"/>
    <p:sldId id="317" r:id="rId10"/>
    <p:sldId id="3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7380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4800" dirty="0"/>
              <a:t>A Multi-view </a:t>
            </a:r>
            <a:br>
              <a:rPr lang="en-US" sz="4800" dirty="0"/>
            </a:br>
            <a:r>
              <a:rPr lang="en-US" sz="4800" dirty="0"/>
              <a:t>Video-conferencing System in 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Caitlin McDougall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884E-EEEB-EEAA-6CC7-06D30FF0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640-A844-F467-2C43-B76D4EE140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Classic Web Development: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Many languages to learn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Single source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Compiles to JavaScript + SQL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Video-Conferencing: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Static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Zoom, Teams, Webex etc.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Gather.town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FluidMeet</a:t>
            </a:r>
            <a:endParaRPr lang="en-GB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06EE3-D095-B48C-484E-A0FE71528C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Proposal: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Links-based VCS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Support choice of view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15DBA4-E6C5-F70D-29FA-9ED362997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040" y="3717679"/>
            <a:ext cx="4162879" cy="249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32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C340-F9EC-7638-A956-D8FAA1622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Goal Designs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360D7-A000-FC12-D61B-1607D5F1F5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Static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74B8AB-00B5-9A84-1049-16D5710F92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5295" y="2774554"/>
            <a:ext cx="5010538" cy="302142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AF4A8-7C62-9F85-A840-E2B2A11D0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Spatial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F6B7854-CDBF-3059-A33D-2F55476180C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34806" y="2774553"/>
            <a:ext cx="5111251" cy="3021429"/>
          </a:xfrm>
        </p:spPr>
      </p:pic>
    </p:spTree>
    <p:extLst>
      <p:ext uri="{BB962C8B-B14F-4D97-AF65-F5344CB8AC3E}">
        <p14:creationId xmlns:p14="http://schemas.microsoft.com/office/powerpoint/2010/main" val="13175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1C8A-D461-6824-6758-66575698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B16A-4B8D-A860-C547-22A52679ED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WebRTC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P2P connections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 FFI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MDA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 Driven Architecture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Abstract views from implementation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MVU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Model-View-Update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Enables side-effects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00153-2A2D-0D22-411D-B8E2D082B2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 view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Underlying grid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Connect to current room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Challenges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Update on client movement </a:t>
            </a:r>
          </a:p>
        </p:txBody>
      </p:sp>
      <p:pic>
        <p:nvPicPr>
          <p:cNvPr id="2050" name="Picture 2" descr="UI programming with Elmish in F# | Compositional IT">
            <a:extLst>
              <a:ext uri="{FF2B5EF4-FFF2-40B4-BE49-F238E27FC236}">
                <a16:creationId xmlns:a16="http://schemas.microsoft.com/office/drawing/2014/main" id="{B07C9B98-A26C-ADFE-5704-CA8EC6488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051" y="4180114"/>
            <a:ext cx="3464858" cy="217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502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3AEC-19B2-29DA-4F33-F1B68B89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424455"/>
            <a:ext cx="8933688" cy="2406895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96969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44AE-555E-4DA7-7544-08566D281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Links - Subscriptions - Google Chrome 2023-01-27 10-51-43">
            <a:hlinkClick r:id="" action="ppaction://media"/>
            <a:extLst>
              <a:ext uri="{FF2B5EF4-FFF2-40B4-BE49-F238E27FC236}">
                <a16:creationId xmlns:a16="http://schemas.microsoft.com/office/drawing/2014/main" id="{23F57A93-B93A-856F-96EC-54306B9084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6FE4-9B69-DA93-3954-4F52A0DA8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514" y="1841137"/>
            <a:ext cx="3161963" cy="1645920"/>
          </a:xfrm>
        </p:spPr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FC429-309F-A164-AC79-C7895C189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dirty="0">
                <a:latin typeface="Open Sans" panose="020B0606030504020204" pitchFamily="34" charset="0"/>
              </a:rPr>
              <a:t> </a:t>
            </a: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Implement static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3rd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Integrate static and spatial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17th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Allow character + name selection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24th February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957330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documentManagement/types"/>
    <ds:schemaRef ds:uri="71af3243-3dd4-4a8d-8c0d-dd76da1f02a5"/>
    <ds:schemaRef ds:uri="16c05727-aa75-4e4a-9b5f-8a80a1165891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{C440C42D-037B-4F2A-BE8A-0F1F35413014}tf11531919_win32</Template>
  <TotalTime>4837</TotalTime>
  <Words>113</Words>
  <Application>Microsoft Office PowerPoint</Application>
  <PresentationFormat>Widescreen</PresentationFormat>
  <Paragraphs>43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Avenir Next LT Pro</vt:lpstr>
      <vt:lpstr>Avenir Next LT Pro Light</vt:lpstr>
      <vt:lpstr>Calibri</vt:lpstr>
      <vt:lpstr>Garamond</vt:lpstr>
      <vt:lpstr>Open Sans</vt:lpstr>
      <vt:lpstr>Wingdings</vt:lpstr>
      <vt:lpstr>SavonVTI</vt:lpstr>
      <vt:lpstr>A Multi-view  Video-conferencing System in links</vt:lpstr>
      <vt:lpstr>Background</vt:lpstr>
      <vt:lpstr>End Goal Designs</vt:lpstr>
      <vt:lpstr>Approach</vt:lpstr>
      <vt:lpstr>Demonstration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Multi-view  Video-conferencing in links</dc:title>
  <dc:creator>Caitlin McDougall</dc:creator>
  <cp:lastModifiedBy>Caitlin McDougall</cp:lastModifiedBy>
  <cp:revision>3</cp:revision>
  <dcterms:created xsi:type="dcterms:W3CDTF">2023-01-27T10:56:59Z</dcterms:created>
  <dcterms:modified xsi:type="dcterms:W3CDTF">2023-01-30T19:34:07Z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